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sldIdLst>
    <p:sldId id="359" r:id="rId2"/>
    <p:sldId id="474" r:id="rId3"/>
    <p:sldId id="475" r:id="rId4"/>
    <p:sldId id="482" r:id="rId5"/>
    <p:sldId id="481" r:id="rId6"/>
    <p:sldId id="477" r:id="rId7"/>
    <p:sldId id="478" r:id="rId8"/>
    <p:sldId id="476" r:id="rId9"/>
    <p:sldId id="457" r:id="rId10"/>
    <p:sldId id="280" r:id="rId11"/>
    <p:sldId id="288" r:id="rId12"/>
    <p:sldId id="284" r:id="rId13"/>
    <p:sldId id="456" r:id="rId14"/>
    <p:sldId id="287" r:id="rId15"/>
    <p:sldId id="295" r:id="rId16"/>
    <p:sldId id="483" r:id="rId17"/>
    <p:sldId id="484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5517CF1-160F-8841-BB1F-0E8FC0E35AAB}">
          <p14:sldIdLst>
            <p14:sldId id="359"/>
            <p14:sldId id="474"/>
            <p14:sldId id="475"/>
            <p14:sldId id="482"/>
            <p14:sldId id="481"/>
            <p14:sldId id="477"/>
            <p14:sldId id="478"/>
            <p14:sldId id="476"/>
            <p14:sldId id="457"/>
            <p14:sldId id="280"/>
            <p14:sldId id="288"/>
            <p14:sldId id="284"/>
            <p14:sldId id="456"/>
            <p14:sldId id="287"/>
            <p14:sldId id="295"/>
            <p14:sldId id="483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1E4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BE831-CFF0-4A84-8749-29CA9078A04F}" v="161" dt="2024-04-04T18:58:42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82374" autoAdjust="0"/>
  </p:normalViewPr>
  <p:slideViewPr>
    <p:cSldViewPr snapToGrid="0" snapToObjects="1">
      <p:cViewPr varScale="1">
        <p:scale>
          <a:sx n="70" d="100"/>
          <a:sy n="70" d="100"/>
        </p:scale>
        <p:origin x="11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phries, Sydnee" userId="22e0c9a7-3a8c-495d-b55b-a60a15fcf073" providerId="ADAL" clId="{BB3BE831-CFF0-4A84-8749-29CA9078A04F}"/>
    <pc:docChg chg="undo custSel addSld delSld modSld sldOrd modSection">
      <pc:chgData name="Humphries, Sydnee" userId="22e0c9a7-3a8c-495d-b55b-a60a15fcf073" providerId="ADAL" clId="{BB3BE831-CFF0-4A84-8749-29CA9078A04F}" dt="2024-04-04T18:59:01.054" v="1413" actId="1076"/>
      <pc:docMkLst>
        <pc:docMk/>
      </pc:docMkLst>
      <pc:sldChg chg="del">
        <pc:chgData name="Humphries, Sydnee" userId="22e0c9a7-3a8c-495d-b55b-a60a15fcf073" providerId="ADAL" clId="{BB3BE831-CFF0-4A84-8749-29CA9078A04F}" dt="2024-04-04T16:17:17.554" v="152" actId="2696"/>
        <pc:sldMkLst>
          <pc:docMk/>
          <pc:sldMk cId="352132415" sldId="276"/>
        </pc:sldMkLst>
      </pc:sldChg>
      <pc:sldChg chg="del">
        <pc:chgData name="Humphries, Sydnee" userId="22e0c9a7-3a8c-495d-b55b-a60a15fcf073" providerId="ADAL" clId="{BB3BE831-CFF0-4A84-8749-29CA9078A04F}" dt="2024-04-04T16:40:05.853" v="842" actId="47"/>
        <pc:sldMkLst>
          <pc:docMk/>
          <pc:sldMk cId="622405957" sldId="277"/>
        </pc:sldMkLst>
      </pc:sldChg>
      <pc:sldChg chg="modSp del mod">
        <pc:chgData name="Humphries, Sydnee" userId="22e0c9a7-3a8c-495d-b55b-a60a15fcf073" providerId="ADAL" clId="{BB3BE831-CFF0-4A84-8749-29CA9078A04F}" dt="2024-04-04T16:52:15.480" v="1131" actId="2696"/>
        <pc:sldMkLst>
          <pc:docMk/>
          <pc:sldMk cId="2895830767" sldId="278"/>
        </pc:sldMkLst>
        <pc:spChg chg="mod">
          <ac:chgData name="Humphries, Sydnee" userId="22e0c9a7-3a8c-495d-b55b-a60a15fcf073" providerId="ADAL" clId="{BB3BE831-CFF0-4A84-8749-29CA9078A04F}" dt="2024-04-04T16:52:09.087" v="1130" actId="1076"/>
          <ac:spMkLst>
            <pc:docMk/>
            <pc:sldMk cId="2895830767" sldId="278"/>
            <ac:spMk id="7" creationId="{4F7141A0-3BD7-886D-4A3E-6DAF160D4546}"/>
          </ac:spMkLst>
        </pc:spChg>
      </pc:sldChg>
      <pc:sldChg chg="modSp mod">
        <pc:chgData name="Humphries, Sydnee" userId="22e0c9a7-3a8c-495d-b55b-a60a15fcf073" providerId="ADAL" clId="{BB3BE831-CFF0-4A84-8749-29CA9078A04F}" dt="2024-04-04T16:22:42.778" v="374" actId="122"/>
        <pc:sldMkLst>
          <pc:docMk/>
          <pc:sldMk cId="3789335916" sldId="280"/>
        </pc:sldMkLst>
        <pc:spChg chg="mod">
          <ac:chgData name="Humphries, Sydnee" userId="22e0c9a7-3a8c-495d-b55b-a60a15fcf073" providerId="ADAL" clId="{BB3BE831-CFF0-4A84-8749-29CA9078A04F}" dt="2024-04-04T16:22:30.017" v="369" actId="20577"/>
          <ac:spMkLst>
            <pc:docMk/>
            <pc:sldMk cId="3789335916" sldId="280"/>
            <ac:spMk id="2" creationId="{ADBBDE30-CBF2-586D-809E-EF8CB45CE682}"/>
          </ac:spMkLst>
        </pc:spChg>
        <pc:spChg chg="mod">
          <ac:chgData name="Humphries, Sydnee" userId="22e0c9a7-3a8c-495d-b55b-a60a15fcf073" providerId="ADAL" clId="{BB3BE831-CFF0-4A84-8749-29CA9078A04F}" dt="2024-04-04T16:22:42.778" v="374" actId="122"/>
          <ac:spMkLst>
            <pc:docMk/>
            <pc:sldMk cId="3789335916" sldId="280"/>
            <ac:spMk id="3" creationId="{3E479E2F-A55F-CC1E-1086-30D7FFB1C25E}"/>
          </ac:spMkLst>
        </pc:spChg>
      </pc:sldChg>
      <pc:sldChg chg="modSp del mod">
        <pc:chgData name="Humphries, Sydnee" userId="22e0c9a7-3a8c-495d-b55b-a60a15fcf073" providerId="ADAL" clId="{BB3BE831-CFF0-4A84-8749-29CA9078A04F}" dt="2024-04-04T18:53:45.205" v="1134" actId="2696"/>
        <pc:sldMkLst>
          <pc:docMk/>
          <pc:sldMk cId="56994551" sldId="283"/>
        </pc:sldMkLst>
        <pc:spChg chg="mod">
          <ac:chgData name="Humphries, Sydnee" userId="22e0c9a7-3a8c-495d-b55b-a60a15fcf073" providerId="ADAL" clId="{BB3BE831-CFF0-4A84-8749-29CA9078A04F}" dt="2024-04-04T16:52:29.128" v="1133" actId="14100"/>
          <ac:spMkLst>
            <pc:docMk/>
            <pc:sldMk cId="56994551" sldId="283"/>
            <ac:spMk id="4" creationId="{0CD289D9-FA67-E464-711E-58A880C5E15E}"/>
          </ac:spMkLst>
        </pc:spChg>
      </pc:sldChg>
      <pc:sldChg chg="modSp mod">
        <pc:chgData name="Humphries, Sydnee" userId="22e0c9a7-3a8c-495d-b55b-a60a15fcf073" providerId="ADAL" clId="{BB3BE831-CFF0-4A84-8749-29CA9078A04F}" dt="2024-04-04T16:21:45.344" v="343" actId="1076"/>
        <pc:sldMkLst>
          <pc:docMk/>
          <pc:sldMk cId="39197153" sldId="288"/>
        </pc:sldMkLst>
        <pc:spChg chg="mod">
          <ac:chgData name="Humphries, Sydnee" userId="22e0c9a7-3a8c-495d-b55b-a60a15fcf073" providerId="ADAL" clId="{BB3BE831-CFF0-4A84-8749-29CA9078A04F}" dt="2024-04-04T16:21:42.599" v="342" actId="20577"/>
          <ac:spMkLst>
            <pc:docMk/>
            <pc:sldMk cId="39197153" sldId="288"/>
            <ac:spMk id="4" creationId="{826AA299-CDCC-B55B-B9E1-820C69A70FBB}"/>
          </ac:spMkLst>
        </pc:spChg>
        <pc:picChg chg="mod">
          <ac:chgData name="Humphries, Sydnee" userId="22e0c9a7-3a8c-495d-b55b-a60a15fcf073" providerId="ADAL" clId="{BB3BE831-CFF0-4A84-8749-29CA9078A04F}" dt="2024-04-04T16:21:45.344" v="343" actId="1076"/>
          <ac:picMkLst>
            <pc:docMk/>
            <pc:sldMk cId="39197153" sldId="288"/>
            <ac:picMk id="6" creationId="{C577813D-272B-6124-9E83-C429F5A51C4C}"/>
          </ac:picMkLst>
        </pc:picChg>
      </pc:sldChg>
      <pc:sldChg chg="modSp mod">
        <pc:chgData name="Humphries, Sydnee" userId="22e0c9a7-3a8c-495d-b55b-a60a15fcf073" providerId="ADAL" clId="{BB3BE831-CFF0-4A84-8749-29CA9078A04F}" dt="2024-04-04T16:17:07.357" v="151" actId="20577"/>
        <pc:sldMkLst>
          <pc:docMk/>
          <pc:sldMk cId="3674245611" sldId="359"/>
        </pc:sldMkLst>
        <pc:spChg chg="mod">
          <ac:chgData name="Humphries, Sydnee" userId="22e0c9a7-3a8c-495d-b55b-a60a15fcf073" providerId="ADAL" clId="{BB3BE831-CFF0-4A84-8749-29CA9078A04F}" dt="2024-04-04T16:17:07.357" v="151" actId="20577"/>
          <ac:spMkLst>
            <pc:docMk/>
            <pc:sldMk cId="3674245611" sldId="359"/>
            <ac:spMk id="2" creationId="{9E968DBE-74EE-6E4F-9C1F-CEE112E964E9}"/>
          </ac:spMkLst>
        </pc:spChg>
      </pc:sldChg>
      <pc:sldChg chg="del">
        <pc:chgData name="Humphries, Sydnee" userId="22e0c9a7-3a8c-495d-b55b-a60a15fcf073" providerId="ADAL" clId="{BB3BE831-CFF0-4A84-8749-29CA9078A04F}" dt="2024-04-04T16:16:03.591" v="0" actId="2696"/>
        <pc:sldMkLst>
          <pc:docMk/>
          <pc:sldMk cId="940013097" sldId="400"/>
        </pc:sldMkLst>
      </pc:sldChg>
      <pc:sldChg chg="del">
        <pc:chgData name="Humphries, Sydnee" userId="22e0c9a7-3a8c-495d-b55b-a60a15fcf073" providerId="ADAL" clId="{BB3BE831-CFF0-4A84-8749-29CA9078A04F}" dt="2024-04-04T16:20:37.871" v="194" actId="47"/>
        <pc:sldMkLst>
          <pc:docMk/>
          <pc:sldMk cId="1049557048" sldId="451"/>
        </pc:sldMkLst>
      </pc:sldChg>
      <pc:sldChg chg="del">
        <pc:chgData name="Humphries, Sydnee" userId="22e0c9a7-3a8c-495d-b55b-a60a15fcf073" providerId="ADAL" clId="{BB3BE831-CFF0-4A84-8749-29CA9078A04F}" dt="2024-04-04T16:20:25.261" v="192" actId="47"/>
        <pc:sldMkLst>
          <pc:docMk/>
          <pc:sldMk cId="2870500876" sldId="452"/>
        </pc:sldMkLst>
      </pc:sldChg>
      <pc:sldChg chg="del">
        <pc:chgData name="Humphries, Sydnee" userId="22e0c9a7-3a8c-495d-b55b-a60a15fcf073" providerId="ADAL" clId="{BB3BE831-CFF0-4A84-8749-29CA9078A04F}" dt="2024-04-04T16:20:26.951" v="193" actId="47"/>
        <pc:sldMkLst>
          <pc:docMk/>
          <pc:sldMk cId="4018988459" sldId="453"/>
        </pc:sldMkLst>
      </pc:sldChg>
      <pc:sldChg chg="del">
        <pc:chgData name="Humphries, Sydnee" userId="22e0c9a7-3a8c-495d-b55b-a60a15fcf073" providerId="ADAL" clId="{BB3BE831-CFF0-4A84-8749-29CA9078A04F}" dt="2024-04-04T16:20:04.066" v="184" actId="2696"/>
        <pc:sldMkLst>
          <pc:docMk/>
          <pc:sldMk cId="2180043610" sldId="454"/>
        </pc:sldMkLst>
      </pc:sldChg>
      <pc:sldChg chg="del ord">
        <pc:chgData name="Humphries, Sydnee" userId="22e0c9a7-3a8c-495d-b55b-a60a15fcf073" providerId="ADAL" clId="{BB3BE831-CFF0-4A84-8749-29CA9078A04F}" dt="2024-04-04T16:51:46.443" v="1128" actId="47"/>
        <pc:sldMkLst>
          <pc:docMk/>
          <pc:sldMk cId="2351480450" sldId="455"/>
        </pc:sldMkLst>
      </pc:sldChg>
      <pc:sldChg chg="modSp mod">
        <pc:chgData name="Humphries, Sydnee" userId="22e0c9a7-3a8c-495d-b55b-a60a15fcf073" providerId="ADAL" clId="{BB3BE831-CFF0-4A84-8749-29CA9078A04F}" dt="2024-04-04T16:41:36.630" v="1125" actId="20577"/>
        <pc:sldMkLst>
          <pc:docMk/>
          <pc:sldMk cId="938426837" sldId="457"/>
        </pc:sldMkLst>
        <pc:spChg chg="mod">
          <ac:chgData name="Humphries, Sydnee" userId="22e0c9a7-3a8c-495d-b55b-a60a15fcf073" providerId="ADAL" clId="{BB3BE831-CFF0-4A84-8749-29CA9078A04F}" dt="2024-04-04T16:40:26.146" v="865" actId="20577"/>
          <ac:spMkLst>
            <pc:docMk/>
            <pc:sldMk cId="938426837" sldId="457"/>
            <ac:spMk id="2" creationId="{925DC602-EAD8-4A79-8AE5-B5BC0F00D21D}"/>
          </ac:spMkLst>
        </pc:spChg>
        <pc:spChg chg="mod">
          <ac:chgData name="Humphries, Sydnee" userId="22e0c9a7-3a8c-495d-b55b-a60a15fcf073" providerId="ADAL" clId="{BB3BE831-CFF0-4A84-8749-29CA9078A04F}" dt="2024-04-04T16:41:36.630" v="1125" actId="20577"/>
          <ac:spMkLst>
            <pc:docMk/>
            <pc:sldMk cId="938426837" sldId="457"/>
            <ac:spMk id="4" creationId="{E70B0331-AD11-57FD-BB1D-2773200A62A9}"/>
          </ac:spMkLst>
        </pc:spChg>
      </pc:sldChg>
      <pc:sldChg chg="modSp del mod">
        <pc:chgData name="Humphries, Sydnee" userId="22e0c9a7-3a8c-495d-b55b-a60a15fcf073" providerId="ADAL" clId="{BB3BE831-CFF0-4A84-8749-29CA9078A04F}" dt="2024-04-04T16:23:08.713" v="381" actId="47"/>
        <pc:sldMkLst>
          <pc:docMk/>
          <pc:sldMk cId="402839836" sldId="459"/>
        </pc:sldMkLst>
        <pc:spChg chg="mod">
          <ac:chgData name="Humphries, Sydnee" userId="22e0c9a7-3a8c-495d-b55b-a60a15fcf073" providerId="ADAL" clId="{BB3BE831-CFF0-4A84-8749-29CA9078A04F}" dt="2024-04-04T16:19:53.278" v="183" actId="20577"/>
          <ac:spMkLst>
            <pc:docMk/>
            <pc:sldMk cId="402839836" sldId="459"/>
            <ac:spMk id="2" creationId="{00888FA6-0175-552E-7663-583D4B8659AE}"/>
          </ac:spMkLst>
        </pc:spChg>
        <pc:spChg chg="mod">
          <ac:chgData name="Humphries, Sydnee" userId="22e0c9a7-3a8c-495d-b55b-a60a15fcf073" providerId="ADAL" clId="{BB3BE831-CFF0-4A84-8749-29CA9078A04F}" dt="2024-04-04T16:23:03" v="380" actId="20577"/>
          <ac:spMkLst>
            <pc:docMk/>
            <pc:sldMk cId="402839836" sldId="459"/>
            <ac:spMk id="3" creationId="{AE8CD6C6-2970-3F87-49CE-5549A4C192B1}"/>
          </ac:spMkLst>
        </pc:spChg>
      </pc:sldChg>
      <pc:sldChg chg="delSp modSp del mod delAnim modAnim">
        <pc:chgData name="Humphries, Sydnee" userId="22e0c9a7-3a8c-495d-b55b-a60a15fcf073" providerId="ADAL" clId="{BB3BE831-CFF0-4A84-8749-29CA9078A04F}" dt="2024-04-04T16:39:59.019" v="841" actId="47"/>
        <pc:sldMkLst>
          <pc:docMk/>
          <pc:sldMk cId="202107250" sldId="462"/>
        </pc:sldMkLst>
        <pc:spChg chg="del mod">
          <ac:chgData name="Humphries, Sydnee" userId="22e0c9a7-3a8c-495d-b55b-a60a15fcf073" providerId="ADAL" clId="{BB3BE831-CFF0-4A84-8749-29CA9078A04F}" dt="2024-04-04T16:26:58.683" v="397" actId="478"/>
          <ac:spMkLst>
            <pc:docMk/>
            <pc:sldMk cId="202107250" sldId="462"/>
            <ac:spMk id="2" creationId="{CDD46BDE-708D-C6AF-1A3C-340AD41960E3}"/>
          </ac:spMkLst>
        </pc:spChg>
        <pc:spChg chg="mod">
          <ac:chgData name="Humphries, Sydnee" userId="22e0c9a7-3a8c-495d-b55b-a60a15fcf073" providerId="ADAL" clId="{BB3BE831-CFF0-4A84-8749-29CA9078A04F}" dt="2024-04-04T16:28:16.934" v="555" actId="20577"/>
          <ac:spMkLst>
            <pc:docMk/>
            <pc:sldMk cId="202107250" sldId="462"/>
            <ac:spMk id="5" creationId="{9AAC20BE-8195-CCA2-AADC-DB7CEFB78CE4}"/>
          </ac:spMkLst>
        </pc:spChg>
        <pc:spChg chg="del">
          <ac:chgData name="Humphries, Sydnee" userId="22e0c9a7-3a8c-495d-b55b-a60a15fcf073" providerId="ADAL" clId="{BB3BE831-CFF0-4A84-8749-29CA9078A04F}" dt="2024-04-04T16:24:07.157" v="390" actId="478"/>
          <ac:spMkLst>
            <pc:docMk/>
            <pc:sldMk cId="202107250" sldId="462"/>
            <ac:spMk id="6" creationId="{51CC91A2-1CB2-07F7-CBDE-7368165B0A7C}"/>
          </ac:spMkLst>
        </pc:spChg>
        <pc:spChg chg="del mod">
          <ac:chgData name="Humphries, Sydnee" userId="22e0c9a7-3a8c-495d-b55b-a60a15fcf073" providerId="ADAL" clId="{BB3BE831-CFF0-4A84-8749-29CA9078A04F}" dt="2024-04-04T16:27:01.762" v="398" actId="478"/>
          <ac:spMkLst>
            <pc:docMk/>
            <pc:sldMk cId="202107250" sldId="462"/>
            <ac:spMk id="7" creationId="{1CBF677B-E9D3-E9F6-28BA-BDFD690258A1}"/>
          </ac:spMkLst>
        </pc:spChg>
      </pc:sldChg>
      <pc:sldChg chg="del">
        <pc:chgData name="Humphries, Sydnee" userId="22e0c9a7-3a8c-495d-b55b-a60a15fcf073" providerId="ADAL" clId="{BB3BE831-CFF0-4A84-8749-29CA9078A04F}" dt="2024-04-04T16:20:22.340" v="191" actId="47"/>
        <pc:sldMkLst>
          <pc:docMk/>
          <pc:sldMk cId="3987150501" sldId="467"/>
        </pc:sldMkLst>
      </pc:sldChg>
      <pc:sldChg chg="del">
        <pc:chgData name="Humphries, Sydnee" userId="22e0c9a7-3a8c-495d-b55b-a60a15fcf073" providerId="ADAL" clId="{BB3BE831-CFF0-4A84-8749-29CA9078A04F}" dt="2024-04-04T16:20:15.994" v="190" actId="47"/>
        <pc:sldMkLst>
          <pc:docMk/>
          <pc:sldMk cId="1963588422" sldId="468"/>
        </pc:sldMkLst>
      </pc:sldChg>
      <pc:sldChg chg="del">
        <pc:chgData name="Humphries, Sydnee" userId="22e0c9a7-3a8c-495d-b55b-a60a15fcf073" providerId="ADAL" clId="{BB3BE831-CFF0-4A84-8749-29CA9078A04F}" dt="2024-04-04T16:20:14.791" v="189" actId="47"/>
        <pc:sldMkLst>
          <pc:docMk/>
          <pc:sldMk cId="150326574" sldId="469"/>
        </pc:sldMkLst>
      </pc:sldChg>
      <pc:sldChg chg="del">
        <pc:chgData name="Humphries, Sydnee" userId="22e0c9a7-3a8c-495d-b55b-a60a15fcf073" providerId="ADAL" clId="{BB3BE831-CFF0-4A84-8749-29CA9078A04F}" dt="2024-04-04T16:20:12.047" v="187" actId="47"/>
        <pc:sldMkLst>
          <pc:docMk/>
          <pc:sldMk cId="1878861267" sldId="470"/>
        </pc:sldMkLst>
      </pc:sldChg>
      <pc:sldChg chg="del">
        <pc:chgData name="Humphries, Sydnee" userId="22e0c9a7-3a8c-495d-b55b-a60a15fcf073" providerId="ADAL" clId="{BB3BE831-CFF0-4A84-8749-29CA9078A04F}" dt="2024-04-04T16:20:10.954" v="186" actId="47"/>
        <pc:sldMkLst>
          <pc:docMk/>
          <pc:sldMk cId="1107728724" sldId="471"/>
        </pc:sldMkLst>
      </pc:sldChg>
      <pc:sldChg chg="del">
        <pc:chgData name="Humphries, Sydnee" userId="22e0c9a7-3a8c-495d-b55b-a60a15fcf073" providerId="ADAL" clId="{BB3BE831-CFF0-4A84-8749-29CA9078A04F}" dt="2024-04-04T16:20:09.899" v="185" actId="47"/>
        <pc:sldMkLst>
          <pc:docMk/>
          <pc:sldMk cId="4256358192" sldId="472"/>
        </pc:sldMkLst>
      </pc:sldChg>
      <pc:sldChg chg="del">
        <pc:chgData name="Humphries, Sydnee" userId="22e0c9a7-3a8c-495d-b55b-a60a15fcf073" providerId="ADAL" clId="{BB3BE831-CFF0-4A84-8749-29CA9078A04F}" dt="2024-04-04T16:20:13.093" v="188" actId="47"/>
        <pc:sldMkLst>
          <pc:docMk/>
          <pc:sldMk cId="229878913" sldId="473"/>
        </pc:sldMkLst>
      </pc:sldChg>
      <pc:sldChg chg="modSp add mod ord">
        <pc:chgData name="Humphries, Sydnee" userId="22e0c9a7-3a8c-495d-b55b-a60a15fcf073" providerId="ADAL" clId="{BB3BE831-CFF0-4A84-8749-29CA9078A04F}" dt="2024-04-04T16:35:38.400" v="677" actId="20577"/>
        <pc:sldMkLst>
          <pc:docMk/>
          <pc:sldMk cId="3391944403" sldId="474"/>
        </pc:sldMkLst>
        <pc:spChg chg="mod">
          <ac:chgData name="Humphries, Sydnee" userId="22e0c9a7-3a8c-495d-b55b-a60a15fcf073" providerId="ADAL" clId="{BB3BE831-CFF0-4A84-8749-29CA9078A04F}" dt="2024-04-04T16:18:02.217" v="159" actId="20577"/>
          <ac:spMkLst>
            <pc:docMk/>
            <pc:sldMk cId="3391944403" sldId="474"/>
            <ac:spMk id="3" creationId="{FED9510E-D3F4-4C84-8497-B29D6913DAF8}"/>
          </ac:spMkLst>
        </pc:spChg>
        <pc:spChg chg="mod">
          <ac:chgData name="Humphries, Sydnee" userId="22e0c9a7-3a8c-495d-b55b-a60a15fcf073" providerId="ADAL" clId="{BB3BE831-CFF0-4A84-8749-29CA9078A04F}" dt="2024-04-04T16:35:38.400" v="677" actId="20577"/>
          <ac:spMkLst>
            <pc:docMk/>
            <pc:sldMk cId="3391944403" sldId="474"/>
            <ac:spMk id="4" creationId="{B5A95A1A-405D-4132-8D56-B10575371710}"/>
          </ac:spMkLst>
        </pc:spChg>
      </pc:sldChg>
      <pc:sldChg chg="modSp add mod">
        <pc:chgData name="Humphries, Sydnee" userId="22e0c9a7-3a8c-495d-b55b-a60a15fcf073" providerId="ADAL" clId="{BB3BE831-CFF0-4A84-8749-29CA9078A04F}" dt="2024-04-04T16:38:46.281" v="832" actId="20577"/>
        <pc:sldMkLst>
          <pc:docMk/>
          <pc:sldMk cId="3776999064" sldId="475"/>
        </pc:sldMkLst>
        <pc:spChg chg="mod">
          <ac:chgData name="Humphries, Sydnee" userId="22e0c9a7-3a8c-495d-b55b-a60a15fcf073" providerId="ADAL" clId="{BB3BE831-CFF0-4A84-8749-29CA9078A04F}" dt="2024-04-04T16:38:46.281" v="832" actId="20577"/>
          <ac:spMkLst>
            <pc:docMk/>
            <pc:sldMk cId="3776999064" sldId="475"/>
            <ac:spMk id="8" creationId="{61FDF9C2-D76A-45DD-940F-3E5103CDACF8}"/>
          </ac:spMkLst>
        </pc:spChg>
      </pc:sldChg>
      <pc:sldChg chg="add">
        <pc:chgData name="Humphries, Sydnee" userId="22e0c9a7-3a8c-495d-b55b-a60a15fcf073" providerId="ADAL" clId="{BB3BE831-CFF0-4A84-8749-29CA9078A04F}" dt="2024-04-04T16:23:22.935" v="383"/>
        <pc:sldMkLst>
          <pc:docMk/>
          <pc:sldMk cId="899405772" sldId="476"/>
        </pc:sldMkLst>
      </pc:sldChg>
      <pc:sldChg chg="add ord">
        <pc:chgData name="Humphries, Sydnee" userId="22e0c9a7-3a8c-495d-b55b-a60a15fcf073" providerId="ADAL" clId="{BB3BE831-CFF0-4A84-8749-29CA9078A04F}" dt="2024-04-04T16:36:17.662" v="679"/>
        <pc:sldMkLst>
          <pc:docMk/>
          <pc:sldMk cId="1187906816" sldId="477"/>
        </pc:sldMkLst>
      </pc:sldChg>
      <pc:sldChg chg="add ord">
        <pc:chgData name="Humphries, Sydnee" userId="22e0c9a7-3a8c-495d-b55b-a60a15fcf073" providerId="ADAL" clId="{BB3BE831-CFF0-4A84-8749-29CA9078A04F}" dt="2024-04-04T16:39:53.657" v="840"/>
        <pc:sldMkLst>
          <pc:docMk/>
          <pc:sldMk cId="2742197084" sldId="478"/>
        </pc:sldMkLst>
      </pc:sldChg>
      <pc:sldChg chg="add del ord">
        <pc:chgData name="Humphries, Sydnee" userId="22e0c9a7-3a8c-495d-b55b-a60a15fcf073" providerId="ADAL" clId="{BB3BE831-CFF0-4A84-8749-29CA9078A04F}" dt="2024-04-04T16:39:46.712" v="837" actId="47"/>
        <pc:sldMkLst>
          <pc:docMk/>
          <pc:sldMk cId="2070100409" sldId="479"/>
        </pc:sldMkLst>
      </pc:sldChg>
      <pc:sldChg chg="add del ord">
        <pc:chgData name="Humphries, Sydnee" userId="22e0c9a7-3a8c-495d-b55b-a60a15fcf073" providerId="ADAL" clId="{BB3BE831-CFF0-4A84-8749-29CA9078A04F}" dt="2024-04-04T16:39:48.509" v="838" actId="47"/>
        <pc:sldMkLst>
          <pc:docMk/>
          <pc:sldMk cId="3933696455" sldId="480"/>
        </pc:sldMkLst>
      </pc:sldChg>
      <pc:sldChg chg="add ord">
        <pc:chgData name="Humphries, Sydnee" userId="22e0c9a7-3a8c-495d-b55b-a60a15fcf073" providerId="ADAL" clId="{BB3BE831-CFF0-4A84-8749-29CA9078A04F}" dt="2024-04-04T16:36:53.296" v="687"/>
        <pc:sldMkLst>
          <pc:docMk/>
          <pc:sldMk cId="985168894" sldId="481"/>
        </pc:sldMkLst>
      </pc:sldChg>
      <pc:sldChg chg="modSp add mod ord">
        <pc:chgData name="Humphries, Sydnee" userId="22e0c9a7-3a8c-495d-b55b-a60a15fcf073" providerId="ADAL" clId="{BB3BE831-CFF0-4A84-8749-29CA9078A04F}" dt="2024-04-04T16:37:14.133" v="731" actId="1076"/>
        <pc:sldMkLst>
          <pc:docMk/>
          <pc:sldMk cId="1763358388" sldId="482"/>
        </pc:sldMkLst>
        <pc:spChg chg="mod">
          <ac:chgData name="Humphries, Sydnee" userId="22e0c9a7-3a8c-495d-b55b-a60a15fcf073" providerId="ADAL" clId="{BB3BE831-CFF0-4A84-8749-29CA9078A04F}" dt="2024-04-04T16:37:14.133" v="731" actId="1076"/>
          <ac:spMkLst>
            <pc:docMk/>
            <pc:sldMk cId="1763358388" sldId="482"/>
            <ac:spMk id="2" creationId="{FAE4FA2A-6A77-2403-E1D4-BD6FB0555143}"/>
          </ac:spMkLst>
        </pc:spChg>
      </pc:sldChg>
      <pc:sldChg chg="modSp add mod ord">
        <pc:chgData name="Humphries, Sydnee" userId="22e0c9a7-3a8c-495d-b55b-a60a15fcf073" providerId="ADAL" clId="{BB3BE831-CFF0-4A84-8749-29CA9078A04F}" dt="2024-04-04T18:56:08.022" v="1284" actId="20577"/>
        <pc:sldMkLst>
          <pc:docMk/>
          <pc:sldMk cId="2201330133" sldId="483"/>
        </pc:sldMkLst>
        <pc:spChg chg="mod">
          <ac:chgData name="Humphries, Sydnee" userId="22e0c9a7-3a8c-495d-b55b-a60a15fcf073" providerId="ADAL" clId="{BB3BE831-CFF0-4A84-8749-29CA9078A04F}" dt="2024-04-04T18:56:08.022" v="1284" actId="20577"/>
          <ac:spMkLst>
            <pc:docMk/>
            <pc:sldMk cId="2201330133" sldId="483"/>
            <ac:spMk id="2" creationId="{3AB33054-1AA1-DA77-1F68-9565CC5D8541}"/>
          </ac:spMkLst>
        </pc:spChg>
      </pc:sldChg>
      <pc:sldChg chg="add del">
        <pc:chgData name="Humphries, Sydnee" userId="22e0c9a7-3a8c-495d-b55b-a60a15fcf073" providerId="ADAL" clId="{BB3BE831-CFF0-4A84-8749-29CA9078A04F}" dt="2024-04-04T18:54:21.987" v="1136" actId="2696"/>
        <pc:sldMkLst>
          <pc:docMk/>
          <pc:sldMk cId="2866188109" sldId="483"/>
        </pc:sldMkLst>
      </pc:sldChg>
      <pc:sldChg chg="addSp modSp add mod">
        <pc:chgData name="Humphries, Sydnee" userId="22e0c9a7-3a8c-495d-b55b-a60a15fcf073" providerId="ADAL" clId="{BB3BE831-CFF0-4A84-8749-29CA9078A04F}" dt="2024-04-04T18:59:01.054" v="1413" actId="1076"/>
        <pc:sldMkLst>
          <pc:docMk/>
          <pc:sldMk cId="1457387260" sldId="484"/>
        </pc:sldMkLst>
        <pc:spChg chg="mod">
          <ac:chgData name="Humphries, Sydnee" userId="22e0c9a7-3a8c-495d-b55b-a60a15fcf073" providerId="ADAL" clId="{BB3BE831-CFF0-4A84-8749-29CA9078A04F}" dt="2024-04-04T18:58:52.146" v="1410" actId="404"/>
          <ac:spMkLst>
            <pc:docMk/>
            <pc:sldMk cId="1457387260" sldId="484"/>
            <ac:spMk id="2" creationId="{180A69AB-C69F-4C51-8723-264C15937738}"/>
          </ac:spMkLst>
        </pc:spChg>
        <pc:picChg chg="add mod">
          <ac:chgData name="Humphries, Sydnee" userId="22e0c9a7-3a8c-495d-b55b-a60a15fcf073" providerId="ADAL" clId="{BB3BE831-CFF0-4A84-8749-29CA9078A04F}" dt="2024-04-04T18:59:01.054" v="1413" actId="1076"/>
          <ac:picMkLst>
            <pc:docMk/>
            <pc:sldMk cId="1457387260" sldId="484"/>
            <ac:picMk id="4" creationId="{D8BB03D0-DF5D-840C-A5C9-8B2E34B96186}"/>
          </ac:picMkLst>
        </pc:picChg>
      </pc:sldChg>
      <pc:sldMasterChg chg="addSldLayout">
        <pc:chgData name="Humphries, Sydnee" userId="22e0c9a7-3a8c-495d-b55b-a60a15fcf073" providerId="ADAL" clId="{BB3BE831-CFF0-4A84-8749-29CA9078A04F}" dt="2024-04-04T16:23:26.558" v="386" actId="27028"/>
        <pc:sldMasterMkLst>
          <pc:docMk/>
          <pc:sldMasterMk cId="3227925943" sldId="2147483704"/>
        </pc:sldMasterMkLst>
        <pc:sldLayoutChg chg="add">
          <pc:chgData name="Humphries, Sydnee" userId="22e0c9a7-3a8c-495d-b55b-a60a15fcf073" providerId="ADAL" clId="{BB3BE831-CFF0-4A84-8749-29CA9078A04F}" dt="2024-04-04T16:23:26.558" v="386" actId="27028"/>
          <pc:sldLayoutMkLst>
            <pc:docMk/>
            <pc:sldMasterMk cId="3227925943" sldId="2147483704"/>
            <pc:sldLayoutMk cId="473749891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C30FB-1412-47F3-BBBB-C7FC1F47B19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BE29E-21B8-4E66-BCBB-8AE747AE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04A96-59BE-8848-9EFC-C293D9AE4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3306949"/>
            <a:ext cx="5765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DEE4E-8735-154D-AFE3-A7B88E77D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7615" y="5899686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33906-9624-524A-A7FD-929CA4FC9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229" y="5777654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3245F-6349-CB47-9FEC-AD94DA37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41" y="6388925"/>
            <a:ext cx="1974843" cy="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ydnee_Humphries@baylor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bscan.co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8DBE-74EE-6E4F-9C1F-CEE112E964E9}"/>
              </a:ext>
            </a:extLst>
          </p:cNvPr>
          <p:cNvSpPr txBox="1"/>
          <p:nvPr/>
        </p:nvSpPr>
        <p:spPr>
          <a:xfrm>
            <a:off x="1217720" y="1196657"/>
            <a:ext cx="97565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Career Center </a:t>
            </a:r>
            <a:r>
              <a:rPr lang="en-US" sz="480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esourc</a:t>
            </a:r>
            <a:r>
              <a:rPr lang="en-US" sz="480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es for Graduate Students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Sydnee Humphries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Director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Baylor University Career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4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BDE30-CBF2-586D-809E-EF8CB45CE682}"/>
              </a:ext>
            </a:extLst>
          </p:cNvPr>
          <p:cNvSpPr txBox="1"/>
          <p:nvPr/>
        </p:nvSpPr>
        <p:spPr>
          <a:xfrm>
            <a:off x="511630" y="1366938"/>
            <a:ext cx="1107077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useo Sans 900" panose="02000000000000000000"/>
                <a:cs typeface="Segoe UI"/>
              </a:rPr>
              <a:t>​</a:t>
            </a:r>
            <a:endParaRPr lang="en-US" sz="2000" dirty="0">
              <a:latin typeface="Museo Sans 900" panose="02000000000000000000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Museo Sans 900" panose="02000000000000000000"/>
                <a:cs typeface="Arial"/>
              </a:rPr>
              <a:t>Brief, 3-4 sentences fragments showing how you are a strong fit for the position</a:t>
            </a:r>
            <a:r>
              <a:rPr lang="en-US" sz="2400" dirty="0">
                <a:latin typeface="Museo Sans 900" panose="02000000000000000000"/>
                <a:cs typeface="Arial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Museo Sans 900" panose="02000000000000000000"/>
                <a:cs typeface="Arial"/>
              </a:rPr>
              <a:t>Highlight your most desirable attributes related to the job/goal – Do you have experience with larger-scale surveys? Have you written grants?</a:t>
            </a:r>
            <a:r>
              <a:rPr lang="en-US" sz="2400" dirty="0">
                <a:latin typeface="Museo Sans 900" panose="02000000000000000000"/>
                <a:cs typeface="Arial"/>
              </a:rPr>
              <a:t>​</a:t>
            </a:r>
          </a:p>
          <a:p>
            <a:endParaRPr lang="en-US" sz="2400" dirty="0">
              <a:latin typeface="Museo Sans 900" panose="02000000000000000000"/>
              <a:cs typeface="Arial"/>
            </a:endParaRPr>
          </a:p>
          <a:p>
            <a:pPr algn="ctr"/>
            <a:r>
              <a:rPr lang="en-US" sz="2400" b="1" u="sng" dirty="0">
                <a:solidFill>
                  <a:srgbClr val="FFFFFF"/>
                </a:solidFill>
                <a:latin typeface="Museo Sans 900" panose="02000000000000000000"/>
                <a:cs typeface="Segoe UI"/>
              </a:rPr>
              <a:t>Showcase your personal brand</a:t>
            </a:r>
            <a:r>
              <a:rPr lang="en-US" sz="2400" b="1" u="sng" dirty="0">
                <a:latin typeface="Museo Sans 900" panose="02000000000000000000"/>
                <a:cs typeface="Segoe UI"/>
              </a:rPr>
              <a:t>​</a:t>
            </a:r>
          </a:p>
          <a:p>
            <a:pPr algn="ctr"/>
            <a:endParaRPr lang="en-US" sz="2400" b="1" u="sng" dirty="0">
              <a:latin typeface="Museo Sans 900" panose="02000000000000000000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Museo Sans 900" panose="02000000000000000000"/>
                <a:cs typeface="Arial"/>
              </a:rPr>
              <a:t>What are you known for - Flexibility? Communication?</a:t>
            </a:r>
            <a:r>
              <a:rPr lang="en-US" sz="2400" dirty="0">
                <a:latin typeface="Museo Sans 900" panose="02000000000000000000"/>
                <a:cs typeface="Arial"/>
              </a:rPr>
              <a:t>​ </a:t>
            </a:r>
            <a:r>
              <a:rPr lang="en-US" sz="2400" dirty="0">
                <a:solidFill>
                  <a:schemeClr val="bg1"/>
                </a:solidFill>
                <a:latin typeface="Museo Sans 900" panose="02000000000000000000"/>
                <a:cs typeface="Arial"/>
              </a:rPr>
              <a:t>This is the place on the resume where you can include soft skills!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useo Sans 900" panose="0200000000000000000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Museo Sans 900" panose="02000000000000000000"/>
                <a:cs typeface="Arial"/>
              </a:rPr>
              <a:t>Remember to support your qualifications in your Experience section below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79E2F-A55F-CC1E-1086-30D7FFB1C25E}"/>
              </a:ext>
            </a:extLst>
          </p:cNvPr>
          <p:cNvSpPr txBox="1"/>
          <p:nvPr/>
        </p:nvSpPr>
        <p:spPr>
          <a:xfrm>
            <a:off x="3502727" y="409698"/>
            <a:ext cx="508857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  <a:cs typeface="Calibri"/>
              </a:rPr>
              <a:t>CAREER PROFILE</a:t>
            </a:r>
            <a:r>
              <a:rPr lang="en-US" sz="4400" dirty="0">
                <a:latin typeface="+mj-lt"/>
                <a:cs typeface="Segoe UI"/>
              </a:rPr>
              <a:t>​</a:t>
            </a:r>
            <a:endParaRPr lang="en-US" sz="44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33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0CCD9-FD6F-7C0B-8DF0-8B7601CD9BE3}"/>
              </a:ext>
            </a:extLst>
          </p:cNvPr>
          <p:cNvSpPr txBox="1"/>
          <p:nvPr/>
        </p:nvSpPr>
        <p:spPr>
          <a:xfrm>
            <a:off x="4318662" y="152399"/>
            <a:ext cx="35546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Museo Sans 900" panose="02000000000000000000"/>
                <a:cs typeface="Calibri"/>
              </a:rPr>
              <a:t>EDUCATION</a:t>
            </a:r>
            <a:endParaRPr lang="en-US" dirty="0">
              <a:latin typeface="Museo Sans 900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AA299-CDCC-B55B-B9E1-820C69A70FBB}"/>
              </a:ext>
            </a:extLst>
          </p:cNvPr>
          <p:cNvSpPr txBox="1"/>
          <p:nvPr/>
        </p:nvSpPr>
        <p:spPr>
          <a:xfrm>
            <a:off x="935799" y="1270072"/>
            <a:ext cx="98846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List highest degree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Include relevant concentrations, honors, awards if applicable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577813D-272B-6124-9E83-C429F5A5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20" y="3160961"/>
            <a:ext cx="8176160" cy="15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777FF-89DA-090B-7977-5BDB071FD2BF}"/>
              </a:ext>
            </a:extLst>
          </p:cNvPr>
          <p:cNvSpPr txBox="1"/>
          <p:nvPr/>
        </p:nvSpPr>
        <p:spPr>
          <a:xfrm>
            <a:off x="1122220" y="419594"/>
            <a:ext cx="99376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Museo Sans 900" panose="02000000000000000000"/>
                <a:cs typeface="Calibri"/>
              </a:rPr>
              <a:t>CREATING STRONG BULLET POINTS</a:t>
            </a:r>
            <a:endParaRPr lang="en-US" dirty="0">
              <a:latin typeface="Museo Sans 900" panose="0200000000000000000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86BEFC3-92C1-5F3C-AC08-3350B4B4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17" y="1873800"/>
            <a:ext cx="7899069" cy="34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7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BE195-8546-9A76-1FE2-33851EEFD953}"/>
              </a:ext>
            </a:extLst>
          </p:cNvPr>
          <p:cNvSpPr txBox="1"/>
          <p:nvPr/>
        </p:nvSpPr>
        <p:spPr>
          <a:xfrm>
            <a:off x="1122220" y="419594"/>
            <a:ext cx="99376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useo Sans 900" panose="02000000000000000000"/>
                <a:cs typeface="Calibri"/>
              </a:rPr>
              <a:t>WORDS and PHRASES TO AVOID</a:t>
            </a:r>
            <a:endParaRPr lang="en-US" dirty="0">
              <a:latin typeface="Museo Sans 900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3E4E5-3E57-A232-36E4-C2571B755F75}"/>
              </a:ext>
            </a:extLst>
          </p:cNvPr>
          <p:cNvSpPr txBox="1"/>
          <p:nvPr/>
        </p:nvSpPr>
        <p:spPr>
          <a:xfrm>
            <a:off x="748030" y="1536174"/>
            <a:ext cx="83704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Assisted/helped/aided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Worked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Responsible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Supported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Tasked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Museo Sans 900" panose="02000000000000000000"/>
              </a:rPr>
              <a:t>Used (lab skills/SPSS/field techniques)</a:t>
            </a:r>
          </a:p>
        </p:txBody>
      </p:sp>
    </p:spTree>
    <p:extLst>
      <p:ext uri="{BB962C8B-B14F-4D97-AF65-F5344CB8AC3E}">
        <p14:creationId xmlns:p14="http://schemas.microsoft.com/office/powerpoint/2010/main" val="322926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0FF86-BBE0-58E7-D809-DD2550149431}"/>
              </a:ext>
            </a:extLst>
          </p:cNvPr>
          <p:cNvSpPr txBox="1"/>
          <p:nvPr/>
        </p:nvSpPr>
        <p:spPr>
          <a:xfrm>
            <a:off x="4180116" y="261256"/>
            <a:ext cx="38218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Museo Sans 900" panose="02000000000000000000"/>
                <a:cs typeface="Calibri"/>
              </a:rPr>
              <a:t>ADDITIONAL</a:t>
            </a:r>
            <a:endParaRPr lang="en-US" dirty="0">
              <a:latin typeface="Museo Sans 900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16E75-4A1F-65FC-B2C4-566E5E1B1040}"/>
              </a:ext>
            </a:extLst>
          </p:cNvPr>
          <p:cNvSpPr txBox="1"/>
          <p:nvPr/>
        </p:nvSpPr>
        <p:spPr>
          <a:xfrm>
            <a:off x="766947" y="1521526"/>
            <a:ext cx="748429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Includes anything that didn't fit in your experience section 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Languages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Certifications/Licenses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Memberships in clubs/professional orgs 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ans 900" panose="02000000000000000000"/>
                <a:cs typeface="Calibri"/>
              </a:rPr>
              <a:t>Community involvement/volunteering </a:t>
            </a:r>
          </a:p>
          <a:p>
            <a:endParaRPr lang="en-US" dirty="0">
              <a:solidFill>
                <a:schemeClr val="bg1"/>
              </a:solidFill>
              <a:latin typeface="Museo Sans 900" panose="02000000000000000000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F6D9C2-428D-AF65-BEC7-7951C88E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37" y="4320024"/>
            <a:ext cx="7196445" cy="12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CB1404-0106-9CF6-2F9E-C08E64E9BEB2}"/>
              </a:ext>
            </a:extLst>
          </p:cNvPr>
          <p:cNvSpPr txBox="1"/>
          <p:nvPr/>
        </p:nvSpPr>
        <p:spPr>
          <a:xfrm>
            <a:off x="1964803" y="421458"/>
            <a:ext cx="287655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useo Sans 900" panose="02000000000000000000"/>
              </a:rPr>
              <a:t>DO'S</a:t>
            </a:r>
            <a:endParaRPr lang="en-US" sz="5400" dirty="0">
              <a:solidFill>
                <a:schemeClr val="bg1"/>
              </a:solidFill>
              <a:latin typeface="Museo Sans 900" panose="0200000000000000000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99003-D704-253A-5D69-EF057FD44069}"/>
              </a:ext>
            </a:extLst>
          </p:cNvPr>
          <p:cNvSpPr txBox="1"/>
          <p:nvPr/>
        </p:nvSpPr>
        <p:spPr>
          <a:xfrm>
            <a:off x="7749737" y="434596"/>
            <a:ext cx="275367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useo Sans 900" panose="02000000000000000000"/>
              </a:rPr>
              <a:t>DON'TS</a:t>
            </a:r>
            <a:endParaRPr lang="en-US" dirty="0">
              <a:solidFill>
                <a:schemeClr val="bg1"/>
              </a:solidFill>
              <a:latin typeface="Museo Sans 900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2AED6-89AF-4F43-F120-CC6CF67CD268}"/>
              </a:ext>
            </a:extLst>
          </p:cNvPr>
          <p:cNvSpPr txBox="1"/>
          <p:nvPr/>
        </p:nvSpPr>
        <p:spPr>
          <a:xfrm>
            <a:off x="710788" y="1444042"/>
            <a:ext cx="5384579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Edit for grammar and spelling!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Tailor Career Profile and Experience to the job/internship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Include deliverables and quantities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Museo Sans 90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031FA-3564-B63C-AFEB-8657506A8D20}"/>
              </a:ext>
            </a:extLst>
          </p:cNvPr>
          <p:cNvSpPr txBox="1"/>
          <p:nvPr/>
        </p:nvSpPr>
        <p:spPr>
          <a:xfrm>
            <a:off x="6434285" y="1440478"/>
            <a:ext cx="538457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Undersell yourself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Use weak action verbs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Museo Sans 900"/>
                <a:ea typeface="+mj-ea"/>
                <a:cs typeface="+mj-cs"/>
              </a:rPr>
              <a:t>Be dishonest for the sake of tailoring your resume to the job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Museo Sans 90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39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E66AC-CB28-941E-661E-6AC036C88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3054-1AA1-DA77-1F68-9565CC5D8541}"/>
              </a:ext>
            </a:extLst>
          </p:cNvPr>
          <p:cNvSpPr txBox="1"/>
          <p:nvPr/>
        </p:nvSpPr>
        <p:spPr>
          <a:xfrm>
            <a:off x="903515" y="782668"/>
            <a:ext cx="9949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Exploration/ Job Search Resources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Informational Interviews 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LinkedIn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Careershift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Handshake</a:t>
            </a:r>
          </a:p>
          <a:p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3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78B5A-DCA3-CB87-9EB6-D6D3B35C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A69AB-C69F-4C51-8723-264C15937738}"/>
              </a:ext>
            </a:extLst>
          </p:cNvPr>
          <p:cNvSpPr txBox="1"/>
          <p:nvPr/>
        </p:nvSpPr>
        <p:spPr>
          <a:xfrm>
            <a:off x="1023258" y="271040"/>
            <a:ext cx="9949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Sydnee_Humphries@baylor.edu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an appointment in Handshake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8BB03D0-DF5D-840C-A5C9-8B2E34B9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058886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800" y="160337"/>
            <a:ext cx="10566400" cy="57308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Baylor Career Center Overview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5A95A1A-405D-4132-8D56-B10575371710}"/>
              </a:ext>
            </a:extLst>
          </p:cNvPr>
          <p:cNvSpPr txBox="1">
            <a:spLocks/>
          </p:cNvSpPr>
          <p:nvPr/>
        </p:nvSpPr>
        <p:spPr>
          <a:xfrm>
            <a:off x="3831771" y="1373207"/>
            <a:ext cx="6117772" cy="4228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Resume &amp; CV Review			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Mock Interviews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Interview Preparation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Networking				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Career Exploration/Discovery		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Internships				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Career Fairs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Personal Branding	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Company Information Sessions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And more!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9510E-D3F4-4C84-8497-B29D6913DAF8}"/>
              </a:ext>
            </a:extLst>
          </p:cNvPr>
          <p:cNvSpPr/>
          <p:nvPr/>
        </p:nvSpPr>
        <p:spPr>
          <a:xfrm>
            <a:off x="482908" y="665321"/>
            <a:ext cx="1036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How we support students: </a:t>
            </a:r>
          </a:p>
        </p:txBody>
      </p:sp>
    </p:spTree>
    <p:extLst>
      <p:ext uri="{BB962C8B-B14F-4D97-AF65-F5344CB8AC3E}">
        <p14:creationId xmlns:p14="http://schemas.microsoft.com/office/powerpoint/2010/main" val="339194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9AB181-0D5A-4806-9059-9EB5B6D5F47F}"/>
              </a:ext>
            </a:extLst>
          </p:cNvPr>
          <p:cNvSpPr txBox="1">
            <a:spLocks/>
          </p:cNvSpPr>
          <p:nvPr/>
        </p:nvSpPr>
        <p:spPr>
          <a:xfrm>
            <a:off x="1028701" y="175762"/>
            <a:ext cx="10315670" cy="1143000"/>
          </a:xfr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Career Center Overview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FDF9C2-D76A-45DD-940F-3E5103CDACF8}"/>
              </a:ext>
            </a:extLst>
          </p:cNvPr>
          <p:cNvSpPr txBox="1">
            <a:spLocks/>
          </p:cNvSpPr>
          <p:nvPr/>
        </p:nvSpPr>
        <p:spPr>
          <a:xfrm>
            <a:off x="1028701" y="849086"/>
            <a:ext cx="10401299" cy="538842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u="sng" dirty="0">
                <a:solidFill>
                  <a:schemeClr val="bg1"/>
                </a:solidFill>
                <a:latin typeface="+mj-lt"/>
              </a:rPr>
              <a:t>Hours of Operation: 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 - F 8:00 AM to 5:00 PM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buNone/>
            </a:pPr>
            <a:endParaRPr lang="en-US" u="sng" dirty="0">
              <a:solidFill>
                <a:schemeClr val="bg1"/>
              </a:solidFill>
              <a:latin typeface="+mj-lt"/>
            </a:endParaRP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chemeClr val="bg1"/>
                </a:solidFill>
                <a:latin typeface="+mj-lt"/>
              </a:rPr>
              <a:t>Locations: 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Sid Richardson Career Center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BSB Room E 128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chemeClr val="bg1"/>
                </a:solidFill>
                <a:latin typeface="+mj-lt"/>
              </a:rPr>
              <a:t>Appointment Medium: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In-person or Virtual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u="sng" dirty="0">
                <a:solidFill>
                  <a:schemeClr val="bg1"/>
                </a:solidFill>
                <a:latin typeface="+mj-lt"/>
              </a:rPr>
              <a:t>Science &amp; Health CSPs</a:t>
            </a:r>
          </a:p>
          <a:p>
            <a:pPr marL="347472" indent="-347472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Kristen McKerall, Julibeth Moore, Alex Stucky, Sydnee Humphries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Schedule an appointment in Handshake (baylor.joinhandshake.com)</a:t>
            </a:r>
          </a:p>
        </p:txBody>
      </p:sp>
    </p:spTree>
    <p:extLst>
      <p:ext uri="{BB962C8B-B14F-4D97-AF65-F5344CB8AC3E}">
        <p14:creationId xmlns:p14="http://schemas.microsoft.com/office/powerpoint/2010/main" val="377699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CE45C-F714-6EAF-FD9A-9A4A344F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4FA2A-6A77-2403-E1D4-BD6FB0555143}"/>
              </a:ext>
            </a:extLst>
          </p:cNvPr>
          <p:cNvSpPr txBox="1"/>
          <p:nvPr/>
        </p:nvSpPr>
        <p:spPr>
          <a:xfrm>
            <a:off x="1883003" y="2361097"/>
            <a:ext cx="842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Converting your CV to a resume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5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1926455" y="636398"/>
            <a:ext cx="9448800" cy="62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ea typeface="Calibri" charset="0"/>
                <a:cs typeface="Arial" panose="020B0604020202020204" pitchFamily="34" charset="0"/>
              </a:rPr>
              <a:t>Resume vs CV</a:t>
            </a:r>
          </a:p>
          <a:p>
            <a:endParaRPr lang="en-US" altLang="en-US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23400-F399-4CB3-86D8-0B3891580412}"/>
              </a:ext>
            </a:extLst>
          </p:cNvPr>
          <p:cNvSpPr txBox="1"/>
          <p:nvPr/>
        </p:nvSpPr>
        <p:spPr>
          <a:xfrm>
            <a:off x="2370338" y="1748901"/>
            <a:ext cx="9448800" cy="39549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</a:rPr>
              <a:t>Resume</a:t>
            </a:r>
            <a:endParaRPr lang="en-US" sz="2400" dirty="0"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1-2 pages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Highlights of career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Has a career profile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Primarily for jobs/internships or grad school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</a:rPr>
              <a:t>* Check application to see what they are asking for!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</a:rPr>
              <a:t>CV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 page limit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Includes academic accomplishments, publications, poster presentations, etc.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Great for applying to grad school, academic/research positions, teaching roles</a:t>
            </a:r>
          </a:p>
        </p:txBody>
      </p:sp>
    </p:spTree>
    <p:extLst>
      <p:ext uri="{BB962C8B-B14F-4D97-AF65-F5344CB8AC3E}">
        <p14:creationId xmlns:p14="http://schemas.microsoft.com/office/powerpoint/2010/main" val="98516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8DBE-74EE-6E4F-9C1F-CEE112E964E9}"/>
              </a:ext>
            </a:extLst>
          </p:cNvPr>
          <p:cNvSpPr txBox="1"/>
          <p:nvPr/>
        </p:nvSpPr>
        <p:spPr>
          <a:xfrm>
            <a:off x="1883003" y="619383"/>
            <a:ext cx="84259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Resumes</a:t>
            </a:r>
          </a:p>
          <a:p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 many templates…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I use?</a:t>
            </a:r>
          </a:p>
          <a:p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1EDE5D-E0C7-42FA-A86B-76DD5AAD7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06" y="339365"/>
            <a:ext cx="5047625" cy="6179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06D2E2-4A3C-0F92-F2E4-55E5B9825347}"/>
              </a:ext>
            </a:extLst>
          </p:cNvPr>
          <p:cNvSpPr txBox="1"/>
          <p:nvPr/>
        </p:nvSpPr>
        <p:spPr>
          <a:xfrm>
            <a:off x="808171" y="429491"/>
            <a:ext cx="49584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bg1"/>
                </a:solidFill>
                <a:latin typeface="+mj-lt"/>
              </a:rPr>
              <a:t>Handshake</a:t>
            </a:r>
            <a:r>
              <a:rPr lang="en-US" sz="2600" b="1" i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Career Center Resources choose your college resume template</a:t>
            </a:r>
            <a:endParaRPr lang="en-US" sz="2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38FF5-49A2-F704-988E-89635FB7C467}"/>
              </a:ext>
            </a:extLst>
          </p:cNvPr>
          <p:cNvSpPr txBox="1"/>
          <p:nvPr/>
        </p:nvSpPr>
        <p:spPr>
          <a:xfrm>
            <a:off x="80432" y="2132976"/>
            <a:ext cx="71114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C000"/>
                </a:solidFill>
                <a:latin typeface="+mj-lt"/>
              </a:rPr>
              <a:t>You need an ATS compatible resume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C000"/>
                </a:solidFill>
                <a:latin typeface="+mj-lt"/>
              </a:rPr>
              <a:t>ATS scan your resume, so if they cannot read it, your resume won’t make it to a person.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C000"/>
                </a:solidFill>
                <a:latin typeface="+mj-lt"/>
              </a:rPr>
              <a:t>KEEP IT SIMPLE (use Career Center Template!)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i="1" u="sng" dirty="0">
                <a:solidFill>
                  <a:srgbClr val="FFC000"/>
                </a:solidFill>
                <a:latin typeface="+mj-lt"/>
              </a:rPr>
              <a:t>Avoid: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+mj-lt"/>
              </a:rPr>
              <a:t>Text boxes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+mj-lt"/>
              </a:rPr>
              <a:t>Writing in headers/footers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+mj-lt"/>
              </a:rPr>
              <a:t>Charts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+mj-lt"/>
              </a:rPr>
              <a:t>Tables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C000"/>
                </a:solidFill>
                <a:latin typeface="+mj-lt"/>
              </a:rPr>
              <a:t>PICTURES</a:t>
            </a:r>
            <a:endParaRPr lang="en-US" sz="2600" b="1" u="sng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19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050742" y="448367"/>
            <a:ext cx="9448800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ea typeface="Calibri" charset="0"/>
                <a:cs typeface="Arial" panose="020B0604020202020204" pitchFamily="34" charset="0"/>
              </a:rPr>
              <a:t>What can I put on my resume?</a:t>
            </a:r>
          </a:p>
          <a:p>
            <a:endParaRPr lang="en-US" altLang="en-US" sz="3600" b="1" dirty="0">
              <a:ea typeface="Calibri" charset="0"/>
              <a:cs typeface="Arial" panose="020B0604020202020204" pitchFamily="34" charset="0"/>
            </a:endParaRPr>
          </a:p>
          <a:p>
            <a:endParaRPr lang="en-US" altLang="en-US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5FA33-ECBF-D8C0-045D-6DE79E4638F8}"/>
              </a:ext>
            </a:extLst>
          </p:cNvPr>
          <p:cNvSpPr txBox="1"/>
          <p:nvPr/>
        </p:nvSpPr>
        <p:spPr>
          <a:xfrm>
            <a:off x="2565647" y="1254452"/>
            <a:ext cx="916471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Education: degree type (write out: Bachelor of Science, Bachelor of Arts, etc.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Major, minors.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College and beyond (leave off high school)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Work experience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Internships (paid or unpaid)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Research experience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Volunteer experience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Leadership experience, such as leadership positions in clubs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Certifications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Relevant projects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Other relevant experiences &amp; positions</a:t>
            </a: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40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DC602-EAD8-4A79-8AE5-B5BC0F00D21D}"/>
              </a:ext>
            </a:extLst>
          </p:cNvPr>
          <p:cNvSpPr txBox="1"/>
          <p:nvPr/>
        </p:nvSpPr>
        <p:spPr>
          <a:xfrm>
            <a:off x="3797873" y="374897"/>
            <a:ext cx="459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Tailoring your resume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B0331-AD11-57FD-BB1D-2773200A62A9}"/>
              </a:ext>
            </a:extLst>
          </p:cNvPr>
          <p:cNvSpPr txBox="1"/>
          <p:nvPr/>
        </p:nvSpPr>
        <p:spPr>
          <a:xfrm>
            <a:off x="1174942" y="1293326"/>
            <a:ext cx="101788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useo Sans 900" panose="02000000000000000000" pitchFamily="2" charset="77"/>
                <a:ea typeface="+mj-ea"/>
                <a:cs typeface="+mj-cs"/>
              </a:rPr>
              <a:t>Your resume will change depending on what you are applying to. </a:t>
            </a:r>
          </a:p>
          <a:p>
            <a:endParaRPr lang="en-US" sz="3600" dirty="0">
              <a:solidFill>
                <a:schemeClr val="bg1"/>
              </a:solidFill>
              <a:latin typeface="Museo Sans 900" panose="02000000000000000000" pitchFamily="2" charset="77"/>
              <a:ea typeface="+mj-ea"/>
              <a:cs typeface="+mj-cs"/>
            </a:endParaRPr>
          </a:p>
          <a:p>
            <a:r>
              <a:rPr lang="en-US" sz="3600" dirty="0">
                <a:solidFill>
                  <a:schemeClr val="bg1"/>
                </a:solidFill>
                <a:latin typeface="Museo Sans 900" panose="02000000000000000000" pitchFamily="2" charset="77"/>
                <a:ea typeface="+mj-ea"/>
                <a:cs typeface="+mj-cs"/>
              </a:rPr>
              <a:t>You will tailor your resume based on terms in the job description. </a:t>
            </a:r>
          </a:p>
          <a:p>
            <a:endParaRPr lang="en-US" sz="3600" dirty="0">
              <a:solidFill>
                <a:schemeClr val="bg1"/>
              </a:solidFill>
              <a:latin typeface="Museo Sans 900" panose="02000000000000000000" pitchFamily="2" charset="77"/>
              <a:ea typeface="+mj-ea"/>
              <a:cs typeface="+mj-cs"/>
            </a:endParaRPr>
          </a:p>
          <a:p>
            <a:r>
              <a:rPr lang="en-US" sz="3600" dirty="0">
                <a:solidFill>
                  <a:schemeClr val="bg1"/>
                </a:solidFill>
                <a:latin typeface="Museo Sans 900" panose="02000000000000000000" pitchFamily="2" charset="77"/>
                <a:ea typeface="+mj-ea"/>
                <a:cs typeface="+mj-cs"/>
              </a:rPr>
              <a:t>Resource: </a:t>
            </a:r>
            <a:r>
              <a:rPr lang="en-US" sz="3600" dirty="0">
                <a:solidFill>
                  <a:schemeClr val="bg1"/>
                </a:solidFill>
                <a:latin typeface="Museo Sans 900" panose="02000000000000000000" pitchFamily="2" charset="77"/>
                <a:ea typeface="+mj-ea"/>
                <a:cs typeface="+mj-cs"/>
                <a:hlinkClick r:id="rId2"/>
              </a:rPr>
              <a:t>https://www.jobscan.co/</a:t>
            </a:r>
            <a:endParaRPr lang="en-US" sz="3600" dirty="0">
              <a:solidFill>
                <a:schemeClr val="bg1"/>
              </a:solidFill>
              <a:latin typeface="Museo Sans 900" panose="02000000000000000000" pitchFamily="2" charset="77"/>
              <a:ea typeface="+mj-ea"/>
              <a:cs typeface="+mj-cs"/>
            </a:endParaRPr>
          </a:p>
          <a:p>
            <a:endParaRPr lang="en-US" sz="3600" dirty="0">
              <a:solidFill>
                <a:schemeClr val="bg1"/>
              </a:solidFill>
              <a:latin typeface="Museo Sans 900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84268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BU_PPT_skyline_green" id="{08FC1250-25C8-5A41-ACC4-4EA742583348}" vid="{37A3679E-F4F7-8847-9C32-E6BD101B9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15505</TotalTime>
  <Words>595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Museo Sans 900</vt:lpstr>
      <vt:lpstr>Default Theme</vt:lpstr>
      <vt:lpstr>PowerPoint Presentation</vt:lpstr>
      <vt:lpstr>Baylor Career Center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Rylander, Amy</dc:creator>
  <cp:lastModifiedBy>Humphries, Sydnee</cp:lastModifiedBy>
  <cp:revision>51</cp:revision>
  <dcterms:created xsi:type="dcterms:W3CDTF">2020-01-15T15:40:17Z</dcterms:created>
  <dcterms:modified xsi:type="dcterms:W3CDTF">2024-04-04T18:59:09Z</dcterms:modified>
</cp:coreProperties>
</file>